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327" r:id="rId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346802DA-7131-4D1F-BFFB-B69B36590510}">
          <p14:sldIdLst>
            <p14:sldId id="32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91" autoAdjust="0"/>
  </p:normalViewPr>
  <p:slideViewPr>
    <p:cSldViewPr snapToGrid="0">
      <p:cViewPr varScale="1">
        <p:scale>
          <a:sx n="69" d="100"/>
          <a:sy n="69" d="100"/>
        </p:scale>
        <p:origin x="6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8222BD-8E31-4A70-B34F-51F503777920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9D8401-A2CA-4F4F-948D-B7615BCFB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236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For more on risk management and risk matrices see https://www.stakeholdermap.com/risk/risk-matrix-simple-3x3.html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9D8401-A2CA-4F4F-948D-B7615BCFBF9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880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6AE379-2692-46D9-A5D8-23D828058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8674F9-FB88-4410-A4BB-DF46DEB30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stakeholdermap.com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5062C5-11FD-4F82-B611-9CCE620FF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647778-BA1D-43E9-9946-5BC7550CA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625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E2F72A-C935-4368-8F6F-667B46F11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B45F5E-70D8-428F-A16F-F1F17E69E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stakeholdermap.com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929F29-6116-4864-91A9-1641A0156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647778-BA1D-43E9-9946-5BC7550CA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290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92F22-D888-4330-A0E2-CEB7776A7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2ECEB-7B24-40F3-A335-FD2D3867A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stakeholdermap.com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80DDF-4071-4D7F-99E1-F811FD15C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647778-BA1D-43E9-9946-5BC7550CA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0073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34C93-E29E-4A9B-A250-2F038B88E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DBB2D-CF6C-4F41-BB36-C137D49A0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49710B-6B14-4BA5-84AE-0E4A77DD7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/>
              <a:t>Risk Matrix example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41071-4CC1-4681-B481-6D38ECACC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stakeholdermap.com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F18F0A-50EA-47B3-A012-66F1E7E2F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47778-BA1D-43E9-9946-5BC7550CA4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647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8A5EAC-CF84-463B-B606-740A6891D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Risk Matrix example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2A6FC0-28B0-488D-88B0-E2241A3AF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stakeholdermap.com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204953-FCB4-420C-A92A-2D8847B3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647778-BA1D-43E9-9946-5BC7550CA4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1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05B19-B03E-4824-B692-C7498E619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B7A14B-CA1D-4563-9BD0-0225D9F76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stakeholdermap.com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8CA6AC-6837-46B3-836B-611642779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647778-BA1D-43E9-9946-5BC7550CA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538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6A2C188-C2DA-4327-815D-9DBBF24FE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F58428D-7320-4052-B53A-6273EC985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stakeholdermap.com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42161A8-FB67-4FC8-A606-642850AAF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647778-BA1D-43E9-9946-5BC7550CA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95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6230AA4-3206-4801-B09A-AC4E1FA13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DE66934-8C03-4B74-8576-A7E7E0F1C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stakeholdermap.com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54749B0-650B-498E-B23E-C8557CE75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647778-BA1D-43E9-9946-5BC7550CA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222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361FCD0-6232-4B02-B747-804B53A4B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F12F3C1-C281-4B2D-82EC-4C4A94E6B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stakeholdermap.com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9A3939D-005A-4201-BD41-2E0389359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647778-BA1D-43E9-9946-5BC7550CA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284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1422A5C-AA6C-475E-A973-5A761AEC5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42B2E7C-FA82-4CD5-9FA9-CF69CB4E5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stakeholdermap.com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E1025CD-048A-4848-9028-9AE0D736F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647778-BA1D-43E9-9946-5BC7550CA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079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8B7D2E5-A28A-4460-B62B-3F9533BC9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A8A8753-853D-44EC-8F55-57CC42697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stakeholdermap.com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EA1F3FE-6D0C-4B29-BE8D-8B43A5FB0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647778-BA1D-43E9-9946-5BC7550CA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570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16A91CF-7B2B-4B97-8722-A28A66208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129A7F8-EF4E-40CF-B280-127202E91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stakeholdermap.com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DA500E8-CB3E-4F7D-82B2-71DAB00AB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647778-BA1D-43E9-9946-5BC7550CA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772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27D3AB1-7FE0-4DDE-8424-A9EDE18554A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E2EBB36-D9C5-4B5F-A175-A44C851DC3F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CDB198-DE18-463A-91DB-2C3FB39AAA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5D0203-14CC-4766-8C96-48EB971EA7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stakeholdermap.com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680EA0-8F92-4578-B88C-89E0C634FC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15647778-BA1D-43E9-9946-5BC7550CA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567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50" r:id="rId12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akeholdermap.com/risk/risk-matrix-simple-3x3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8">
            <a:extLst>
              <a:ext uri="{FF2B5EF4-FFF2-40B4-BE49-F238E27FC236}">
                <a16:creationId xmlns:a16="http://schemas.microsoft.com/office/drawing/2014/main" id="{FCD2CFF3-4B18-46B3-9E23-06CB72D9E5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696205"/>
              </p:ext>
            </p:extLst>
          </p:nvPr>
        </p:nvGraphicFramePr>
        <p:xfrm>
          <a:off x="2265218" y="498764"/>
          <a:ext cx="6338456" cy="5633504"/>
        </p:xfrm>
        <a:graphic>
          <a:graphicData uri="http://schemas.openxmlformats.org/drawingml/2006/table">
            <a:tbl>
              <a:tblPr/>
              <a:tblGrid>
                <a:gridCol w="870269">
                  <a:extLst>
                    <a:ext uri="{9D8B030D-6E8A-4147-A177-3AD203B41FA5}">
                      <a16:colId xmlns:a16="http://schemas.microsoft.com/office/drawing/2014/main" val="171982612"/>
                    </a:ext>
                  </a:extLst>
                </a:gridCol>
                <a:gridCol w="1207824">
                  <a:extLst>
                    <a:ext uri="{9D8B030D-6E8A-4147-A177-3AD203B41FA5}">
                      <a16:colId xmlns:a16="http://schemas.microsoft.com/office/drawing/2014/main" val="990423117"/>
                    </a:ext>
                  </a:extLst>
                </a:gridCol>
                <a:gridCol w="1420121">
                  <a:extLst>
                    <a:ext uri="{9D8B030D-6E8A-4147-A177-3AD203B41FA5}">
                      <a16:colId xmlns:a16="http://schemas.microsoft.com/office/drawing/2014/main" val="3104416839"/>
                    </a:ext>
                  </a:extLst>
                </a:gridCol>
                <a:gridCol w="1420121">
                  <a:extLst>
                    <a:ext uri="{9D8B030D-6E8A-4147-A177-3AD203B41FA5}">
                      <a16:colId xmlns:a16="http://schemas.microsoft.com/office/drawing/2014/main" val="3126076711"/>
                    </a:ext>
                  </a:extLst>
                </a:gridCol>
                <a:gridCol w="1420121">
                  <a:extLst>
                    <a:ext uri="{9D8B030D-6E8A-4147-A177-3AD203B41FA5}">
                      <a16:colId xmlns:a16="http://schemas.microsoft.com/office/drawing/2014/main" val="919039968"/>
                    </a:ext>
                  </a:extLst>
                </a:gridCol>
              </a:tblGrid>
              <a:tr h="60343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buSzTx/>
                        <a:buFontTx/>
                        <a:buNone/>
                        <a:tabLst/>
                      </a:pPr>
                      <a:endParaRPr kumimoji="0" lang="en-GB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buSzTx/>
                        <a:buFontTx/>
                        <a:buNone/>
                        <a:tabLst/>
                      </a:pPr>
                      <a:endParaRPr kumimoji="0" lang="en-GB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Impact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buSzTx/>
                        <a:buFontTx/>
                        <a:buNone/>
                        <a:tabLst/>
                      </a:pPr>
                      <a:endParaRPr kumimoji="0" lang="en-GB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buSzTx/>
                        <a:buFontTx/>
                        <a:buNone/>
                        <a:tabLst/>
                      </a:pPr>
                      <a:endParaRPr kumimoji="0" lang="en-GB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3139857"/>
                  </a:ext>
                </a:extLst>
              </a:tr>
              <a:tr h="6787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buSzTx/>
                        <a:buFontTx/>
                        <a:buNone/>
                        <a:tabLst/>
                      </a:pPr>
                      <a:endParaRPr kumimoji="0" lang="en-GB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buSzTx/>
                        <a:buFontTx/>
                        <a:buNone/>
                        <a:tabLst/>
                      </a:pPr>
                      <a:endParaRPr kumimoji="0" lang="en-GB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Low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Medium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High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6316870"/>
                  </a:ext>
                </a:extLst>
              </a:tr>
              <a:tr h="1585427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Probability</a:t>
                      </a:r>
                    </a:p>
                  </a:txBody>
                  <a:tcPr vert="vert27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High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1pPr>
                      <a:lvl2pPr marL="449263"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2pPr>
                      <a:lvl3pPr marL="890588"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3pPr>
                      <a:lvl4pPr marL="1295400"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4pPr>
                      <a:lvl5pPr marL="1682750"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5pPr>
                      <a:lvl6pPr marL="21399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6pPr>
                      <a:lvl7pPr marL="25971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7pPr>
                      <a:lvl8pPr marL="30543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8pPr>
                      <a:lvl9pPr marL="35115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Low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1pPr>
                      <a:lvl2pPr marL="449263"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2pPr>
                      <a:lvl3pPr marL="890588"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3pPr>
                      <a:lvl4pPr marL="1295400"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4pPr>
                      <a:lvl5pPr marL="1682750"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5pPr>
                      <a:lvl6pPr marL="21399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6pPr>
                      <a:lvl7pPr marL="25971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7pPr>
                      <a:lvl8pPr marL="30543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8pPr>
                      <a:lvl9pPr marL="35115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Medium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1pPr>
                      <a:lvl2pPr marL="449263"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2pPr>
                      <a:lvl3pPr marL="890588"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3pPr>
                      <a:lvl4pPr marL="1295400"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4pPr>
                      <a:lvl5pPr marL="1682750"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5pPr>
                      <a:lvl6pPr marL="21399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6pPr>
                      <a:lvl7pPr marL="25971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7pPr>
                      <a:lvl8pPr marL="30543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8pPr>
                      <a:lvl9pPr marL="35115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High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55932"/>
                  </a:ext>
                </a:extLst>
              </a:tr>
              <a:tr h="1384376"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buSzTx/>
                        <a:buFontTx/>
                        <a:buNone/>
                        <a:tabLst/>
                      </a:pPr>
                      <a:endParaRPr kumimoji="0" lang="en-GB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Medium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1pPr>
                      <a:lvl2pPr marL="449263"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2pPr>
                      <a:lvl3pPr marL="890588"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3pPr>
                      <a:lvl4pPr marL="1295400"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4pPr>
                      <a:lvl5pPr marL="1682750"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5pPr>
                      <a:lvl6pPr marL="21399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6pPr>
                      <a:lvl7pPr marL="25971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7pPr>
                      <a:lvl8pPr marL="30543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8pPr>
                      <a:lvl9pPr marL="35115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Low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1pPr>
                      <a:lvl2pPr marL="449263"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2pPr>
                      <a:lvl3pPr marL="890588"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3pPr>
                      <a:lvl4pPr marL="1295400"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4pPr>
                      <a:lvl5pPr marL="1682750"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5pPr>
                      <a:lvl6pPr marL="21399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6pPr>
                      <a:lvl7pPr marL="25971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7pPr>
                      <a:lvl8pPr marL="30543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8pPr>
                      <a:lvl9pPr marL="35115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Medium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1pPr>
                      <a:lvl2pPr marL="449263"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2pPr>
                      <a:lvl3pPr marL="890588"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3pPr>
                      <a:lvl4pPr marL="1295400"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4pPr>
                      <a:lvl5pPr marL="1682750"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5pPr>
                      <a:lvl6pPr marL="21399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6pPr>
                      <a:lvl7pPr marL="25971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7pPr>
                      <a:lvl8pPr marL="30543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8pPr>
                      <a:lvl9pPr marL="35115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Medium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9449715"/>
                  </a:ext>
                </a:extLst>
              </a:tr>
              <a:tr h="1381505"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buSzTx/>
                        <a:buFontTx/>
                        <a:buNone/>
                        <a:tabLst/>
                      </a:pPr>
                      <a:endParaRPr kumimoji="0" lang="en-GB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Low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1pPr>
                      <a:lvl2pPr marL="449263"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2pPr>
                      <a:lvl3pPr marL="890588"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3pPr>
                      <a:lvl4pPr marL="1295400"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4pPr>
                      <a:lvl5pPr marL="1682750"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5pPr>
                      <a:lvl6pPr marL="21399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6pPr>
                      <a:lvl7pPr marL="25971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7pPr>
                      <a:lvl8pPr marL="30543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8pPr>
                      <a:lvl9pPr marL="35115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Low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1pPr>
                      <a:lvl2pPr marL="449263"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2pPr>
                      <a:lvl3pPr marL="890588"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3pPr>
                      <a:lvl4pPr marL="1295400"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4pPr>
                      <a:lvl5pPr marL="1682750"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5pPr>
                      <a:lvl6pPr marL="21399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6pPr>
                      <a:lvl7pPr marL="25971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7pPr>
                      <a:lvl8pPr marL="30543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8pPr>
                      <a:lvl9pPr marL="35115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Low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1pPr>
                      <a:lvl2pPr marL="449263"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2pPr>
                      <a:lvl3pPr marL="890588"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3pPr>
                      <a:lvl4pPr marL="1295400"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 sz="16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4pPr>
                      <a:lvl5pPr marL="1682750" algn="l">
                        <a:spcBef>
                          <a:spcPct val="20000"/>
                        </a:spcBef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5pPr>
                      <a:lvl6pPr marL="21399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6pPr>
                      <a:lvl7pPr marL="25971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7pPr>
                      <a:lvl8pPr marL="30543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8pPr>
                      <a:lvl9pPr marL="35115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defRPr sz="1600" i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004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Low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277981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21F9539-D6DF-4BBD-A6EB-DC7AF8FC8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stakeholdermap.com</a:t>
            </a:r>
            <a:endParaRPr lang="en-US" dirty="0"/>
          </a:p>
        </p:txBody>
      </p:sp>
      <p:pic>
        <p:nvPicPr>
          <p:cNvPr id="5" name="Picture 4">
            <a:hlinkClick r:id="rId3"/>
            <a:extLst>
              <a:ext uri="{FF2B5EF4-FFF2-40B4-BE49-F238E27FC236}">
                <a16:creationId xmlns:a16="http://schemas.microsoft.com/office/drawing/2014/main" id="{805556AD-3DCB-476D-A46C-28F487A975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252" y="189532"/>
            <a:ext cx="5314286" cy="7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032210"/>
      </p:ext>
    </p:extLst>
  </p:cSld>
  <p:clrMapOvr>
    <a:masterClrMapping/>
  </p:clrMapOvr>
</p:sld>
</file>

<file path=ppt/theme/theme1.xml><?xml version="1.0" encoding="utf-8"?>
<a:theme xmlns:a="http://schemas.openxmlformats.org/drawingml/2006/main" name="Stakeholder map-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Stakeholder map-ppt</Template>
  <TotalTime>3849</TotalTime>
  <Words>43</Words>
  <Application>Microsoft Office PowerPoint</Application>
  <PresentationFormat>Widescreen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Verdana</vt:lpstr>
      <vt:lpstr>Stakeholder map-ppt</vt:lpstr>
      <vt:lpstr>PowerPoint Presentation</vt:lpstr>
    </vt:vector>
  </TitlesOfParts>
  <Company>stakeholdermap.com</Company>
  <LinksUpToDate>false</LinksUpToDate>
  <SharedDoc>false</SharedDoc>
  <HyperlinkBase>https://www.stakeholdermap.com/risk/risk-matrix-simple-3x3.html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3x3 Risk Matrix example</dc:title>
  <dc:subject>Risk Assessment</dc:subject>
  <dc:creator>stakeholdermap.com</dc:creator>
  <cp:keywords>risk, risk matrix, risk assessment</cp:keywords>
  <cp:lastModifiedBy>Morphy, Tamzin</cp:lastModifiedBy>
  <cp:revision>44</cp:revision>
  <dcterms:created xsi:type="dcterms:W3CDTF">2019-07-16T11:00:07Z</dcterms:created>
  <dcterms:modified xsi:type="dcterms:W3CDTF">2019-08-04T15:54:08Z</dcterms:modified>
  <cp:category>Risk Management</cp:category>
</cp:coreProperties>
</file>